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7" r:id="rId4"/>
    <p:sldId id="298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7" r:id="rId34"/>
    <p:sldId id="288" r:id="rId35"/>
    <p:sldId id="295" r:id="rId36"/>
    <p:sldId id="289" r:id="rId37"/>
    <p:sldId id="299" r:id="rId38"/>
    <p:sldId id="292" r:id="rId39"/>
    <p:sldId id="290" r:id="rId40"/>
    <p:sldId id="296" r:id="rId41"/>
    <p:sldId id="291" r:id="rId42"/>
    <p:sldId id="293" r:id="rId43"/>
    <p:sldId id="294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4" autoAdjust="0"/>
  </p:normalViewPr>
  <p:slideViewPr>
    <p:cSldViewPr>
      <p:cViewPr>
        <p:scale>
          <a:sx n="76" d="100"/>
          <a:sy n="76" d="100"/>
        </p:scale>
        <p:origin x="-2046" y="-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49287-E81F-4453-8CF6-4D55E67DA043}" type="datetimeFigureOut">
              <a:rPr lang="ru-RU" smtClean="0"/>
              <a:pPr/>
              <a:t>07.06.2011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349F4-0641-44F7-BD8C-3C989F4D96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49287-E81F-4453-8CF6-4D55E67DA043}" type="datetimeFigureOut">
              <a:rPr lang="ru-RU" smtClean="0"/>
              <a:pPr/>
              <a:t>07.06.2011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349F4-0641-44F7-BD8C-3C989F4D96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49287-E81F-4453-8CF6-4D55E67DA043}" type="datetimeFigureOut">
              <a:rPr lang="ru-RU" smtClean="0"/>
              <a:pPr/>
              <a:t>07.06.2011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349F4-0641-44F7-BD8C-3C989F4D96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49287-E81F-4453-8CF6-4D55E67DA043}" type="datetimeFigureOut">
              <a:rPr lang="ru-RU" smtClean="0"/>
              <a:pPr/>
              <a:t>07.06.2011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349F4-0641-44F7-BD8C-3C989F4D96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49287-E81F-4453-8CF6-4D55E67DA043}" type="datetimeFigureOut">
              <a:rPr lang="ru-RU" smtClean="0"/>
              <a:pPr/>
              <a:t>07.06.2011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349F4-0641-44F7-BD8C-3C989F4D96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49287-E81F-4453-8CF6-4D55E67DA043}" type="datetimeFigureOut">
              <a:rPr lang="ru-RU" smtClean="0"/>
              <a:pPr/>
              <a:t>07.06.2011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349F4-0641-44F7-BD8C-3C989F4D96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49287-E81F-4453-8CF6-4D55E67DA043}" type="datetimeFigureOut">
              <a:rPr lang="ru-RU" smtClean="0"/>
              <a:pPr/>
              <a:t>07.06.2011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349F4-0641-44F7-BD8C-3C989F4D96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49287-E81F-4453-8CF6-4D55E67DA043}" type="datetimeFigureOut">
              <a:rPr lang="ru-RU" smtClean="0"/>
              <a:pPr/>
              <a:t>07.06.2011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349F4-0641-44F7-BD8C-3C989F4D96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49287-E81F-4453-8CF6-4D55E67DA043}" type="datetimeFigureOut">
              <a:rPr lang="ru-RU" smtClean="0"/>
              <a:pPr/>
              <a:t>07.06.2011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349F4-0641-44F7-BD8C-3C989F4D96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49287-E81F-4453-8CF6-4D55E67DA043}" type="datetimeFigureOut">
              <a:rPr lang="ru-RU" smtClean="0"/>
              <a:pPr/>
              <a:t>07.06.2011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349F4-0641-44F7-BD8C-3C989F4D96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49287-E81F-4453-8CF6-4D55E67DA043}" type="datetimeFigureOut">
              <a:rPr lang="ru-RU" smtClean="0"/>
              <a:pPr/>
              <a:t>07.06.2011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349F4-0641-44F7-BD8C-3C989F4D96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49287-E81F-4453-8CF6-4D55E67DA043}" type="datetimeFigureOut">
              <a:rPr lang="ru-RU" smtClean="0"/>
              <a:pPr/>
              <a:t>07.06.2011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349F4-0641-44F7-BD8C-3C989F4D96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89;&#1072;&#1081;&#1090;2010-11\&#1042;&#1080;&#1079;&#1080;&#1090;&#1082;&#1072;%20&#1082;&#1083;&#1072;&#1089;&#1089;&#1072;%208&#1072;\Breakaway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8.xml"/><Relationship Id="rId1" Type="http://schemas.openxmlformats.org/officeDocument/2006/relationships/audio" Target="file:///C:\Documents%20and%20Settings\History.SCHOOL29-7A6A2D\&#1056;&#1072;&#1073;&#1086;&#1095;&#1080;&#1081;%20&#1089;&#1090;&#1086;&#1083;\&#1042;&#1080;&#1079;&#1080;&#1090;&#1082;&#1072;%20&#1082;&#1083;&#1072;&#1089;&#1089;&#1072;\Breakaway.mp3" TargetMode="Externa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8 А класс</a:t>
            </a:r>
            <a:endParaRPr lang="ru-RU" sz="6000" dirty="0"/>
          </a:p>
        </p:txBody>
      </p:sp>
      <p:pic>
        <p:nvPicPr>
          <p:cNvPr id="6" name="Содержимое 5" descr="DSC0666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28662" y="1285860"/>
            <a:ext cx="7432844" cy="494659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softEdge rad="112500"/>
          </a:effectLst>
        </p:spPr>
      </p:pic>
      <p:sp>
        <p:nvSpPr>
          <p:cNvPr id="7" name="5-конечная звезда 6"/>
          <p:cNvSpPr/>
          <p:nvPr/>
        </p:nvSpPr>
        <p:spPr>
          <a:xfrm>
            <a:off x="2123728" y="548680"/>
            <a:ext cx="576064" cy="576064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5-конечная звезда 7"/>
          <p:cNvSpPr/>
          <p:nvPr/>
        </p:nvSpPr>
        <p:spPr>
          <a:xfrm>
            <a:off x="6372200" y="548680"/>
            <a:ext cx="576064" cy="576064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Breakawa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28596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598388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/>
              <a:t>Жданова Надежда</a:t>
            </a:r>
            <a:endParaRPr lang="ru-RU" sz="2400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484784"/>
            <a:ext cx="3528392" cy="1584176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Всегда спокойная и никогда не волнуется по пустякам. С друзьями очень веселая и любит пошутить. </a:t>
            </a:r>
            <a:endParaRPr lang="ru-RU" sz="1800" dirty="0"/>
          </a:p>
        </p:txBody>
      </p:sp>
      <p:pic>
        <p:nvPicPr>
          <p:cNvPr id="5" name="Изображение 4" descr="IMG_2806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97" t="17309" r="-46" b="3022"/>
          <a:stretch/>
        </p:blipFill>
        <p:spPr>
          <a:xfrm>
            <a:off x="4860032" y="836712"/>
            <a:ext cx="3696866" cy="48463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3096344" cy="720080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/>
              <a:t>Захарова София</a:t>
            </a:r>
            <a:endParaRPr lang="ru-RU" sz="2400" u="sng" dirty="0"/>
          </a:p>
        </p:txBody>
      </p:sp>
      <p:pic>
        <p:nvPicPr>
          <p:cNvPr id="5" name="Содержимое 4" descr="z_9ff576f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07904" y="980728"/>
            <a:ext cx="5111750" cy="38338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988840"/>
            <a:ext cx="3213993" cy="4441060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Отличница нашего класса. Красивая и дружелюбная. Занимается синхронным плаванием и играет на пианино. У нее очень красивая улыбка и задорный смех. Творческий человек.</a:t>
            </a:r>
            <a:endParaRPr lang="ru-RU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526380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/>
              <a:t>Зырянова Елизавета</a:t>
            </a:r>
            <a:endParaRPr lang="ru-RU" sz="2400" u="sng" dirty="0"/>
          </a:p>
        </p:txBody>
      </p:sp>
      <p:pic>
        <p:nvPicPr>
          <p:cNvPr id="5" name="Содержимое 4" descr="x_159a9ee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79912" y="692696"/>
            <a:ext cx="5111750" cy="34191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124744"/>
            <a:ext cx="3213993" cy="5001419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Верный друг</a:t>
            </a:r>
          </a:p>
          <a:p>
            <a:r>
              <a:rPr lang="ru-RU" sz="2000" dirty="0" smtClean="0"/>
              <a:t>Очень веселая</a:t>
            </a:r>
          </a:p>
          <a:p>
            <a:r>
              <a:rPr lang="ru-RU" sz="2000" dirty="0" smtClean="0"/>
              <a:t>Непосредственная</a:t>
            </a:r>
          </a:p>
          <a:p>
            <a:r>
              <a:rPr lang="ru-RU" sz="2000" dirty="0" smtClean="0"/>
              <a:t>Иногда бывает вредной</a:t>
            </a:r>
            <a:r>
              <a:rPr lang="ru-RU" sz="2000" smtClean="0"/>
              <a:t>, но </a:t>
            </a:r>
            <a:r>
              <a:rPr lang="ru-RU" sz="2000" dirty="0" smtClean="0"/>
              <a:t>хорошая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3008313" cy="526380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/>
              <a:t>Иванова Алена</a:t>
            </a:r>
            <a:endParaRPr lang="ru-RU" sz="2400" u="sng" dirty="0"/>
          </a:p>
        </p:txBody>
      </p:sp>
      <p:pic>
        <p:nvPicPr>
          <p:cNvPr id="5" name="Содержимое 4" descr="z_7fcc9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95936" y="1124744"/>
            <a:ext cx="4957390" cy="36724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132856"/>
            <a:ext cx="3456384" cy="2160240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Человек, который всегда поддержит в трудную минуту. Умная, логик, хотя любит литературу. Улыбчивая. С задорным характером. </a:t>
            </a:r>
            <a:endParaRPr lang="ru-RU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3008313" cy="670396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/>
              <a:t>Иванов Алекс</a:t>
            </a:r>
            <a:endParaRPr lang="ru-RU" sz="2400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916832"/>
            <a:ext cx="3141985" cy="3672408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Этот человек хороший друг. Алекс ходит в художественную школу. Он может хорошо учиться, но немного ленивый. С ним бывает смешно, но в некоторые моменты мешает.</a:t>
            </a:r>
            <a:endParaRPr lang="ru-RU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598388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/>
              <a:t>Сергей Калачев</a:t>
            </a:r>
            <a:endParaRPr lang="ru-RU" sz="2400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700808"/>
            <a:ext cx="3213993" cy="2736304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Это человек-непоседа. Смешной и задорный. Умный и преданный друг. Во всем находит что-то хорошее и чаще всего смешное. Всегда с позитивным настроем.</a:t>
            </a:r>
            <a:endParaRPr lang="ru-RU" sz="1800" dirty="0"/>
          </a:p>
        </p:txBody>
      </p:sp>
      <p:pic>
        <p:nvPicPr>
          <p:cNvPr id="5" name="Изображение 4" descr="IMG_8574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33" t="24125" r="23515" b="-1097"/>
          <a:stretch/>
        </p:blipFill>
        <p:spPr>
          <a:xfrm>
            <a:off x="4211960" y="980728"/>
            <a:ext cx="4110414" cy="46922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3096344" cy="657994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/>
              <a:t>Калашников Никита</a:t>
            </a:r>
            <a:endParaRPr lang="ru-RU" sz="2400" u="sng" dirty="0"/>
          </a:p>
        </p:txBody>
      </p:sp>
      <p:pic>
        <p:nvPicPr>
          <p:cNvPr id="5" name="Содержимое 4" descr="x_a4eca0a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5976" y="476672"/>
            <a:ext cx="3857625" cy="5753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2060848"/>
            <a:ext cx="3456384" cy="3312368"/>
          </a:xfrm>
        </p:spPr>
        <p:txBody>
          <a:bodyPr/>
          <a:lstStyle/>
          <a:p>
            <a:pPr algn="just"/>
            <a:r>
              <a:rPr lang="ru-RU" sz="1800" dirty="0" smtClean="0"/>
              <a:t>Наш новый друг! Смотрит на все с позитивом. Очень общительный и добродушный. Непоседа.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598388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err="1" smtClean="0"/>
              <a:t>Карпунькина</a:t>
            </a:r>
            <a:r>
              <a:rPr lang="ru-RU" sz="2400" u="sng" dirty="0" smtClean="0"/>
              <a:t> Мария</a:t>
            </a:r>
            <a:endParaRPr lang="ru-RU" sz="2400" u="sng" dirty="0"/>
          </a:p>
        </p:txBody>
      </p:sp>
      <p:pic>
        <p:nvPicPr>
          <p:cNvPr id="5" name="Содержимое 4" descr="y_d9a283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79912" y="980728"/>
            <a:ext cx="5111750" cy="35627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772816"/>
            <a:ext cx="3312368" cy="2664296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Маша отзывчивая и может стать близким другом для каждого, кто ответит ей тем же. У нее очень большие голубые глаза, которые особенно хороши, когда она улыбается.</a:t>
            </a:r>
            <a:endParaRPr lang="ru-RU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598388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err="1" smtClean="0"/>
              <a:t>Карпунькина</a:t>
            </a:r>
            <a:r>
              <a:rPr lang="ru-RU" sz="2400" u="sng" dirty="0" smtClean="0"/>
              <a:t> Юлия</a:t>
            </a:r>
            <a:endParaRPr lang="ru-RU" sz="2400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348880"/>
            <a:ext cx="3141985" cy="3528392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Очень общительная и внимательная девочка. Всегда улыбается и позитивно мыслит. С ней никогда не бывает скучно и грустно. Пишет стихи.</a:t>
            </a:r>
            <a:endParaRPr lang="ru-RU" sz="1800" dirty="0"/>
          </a:p>
        </p:txBody>
      </p:sp>
      <p:pic>
        <p:nvPicPr>
          <p:cNvPr id="6" name="Изображение 5" descr="x_9d85af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96752"/>
            <a:ext cx="5341835" cy="3573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598388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/>
              <a:t>Кораблева Елизавета</a:t>
            </a:r>
            <a:endParaRPr lang="ru-RU" sz="2400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988840"/>
            <a:ext cx="3141985" cy="3024336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Умная девочка и надежный друг. Увлекается языками и музыкой, любит читать. Это человек с хорошим чувством юмора.</a:t>
            </a:r>
            <a:endParaRPr lang="ru-RU" sz="1800" dirty="0"/>
          </a:p>
        </p:txBody>
      </p:sp>
      <p:pic>
        <p:nvPicPr>
          <p:cNvPr id="5" name="Изображение 4" descr="IMG_851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0" t="549" r="23801"/>
          <a:stretch/>
        </p:blipFill>
        <p:spPr>
          <a:xfrm>
            <a:off x="4139952" y="404664"/>
            <a:ext cx="4595934" cy="55585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22899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Comic Sans MS" pitchFamily="66" charset="0"/>
              </a:rPr>
              <a:t>«Дружба может соединять лишь достойных людей».</a:t>
            </a:r>
            <a:r>
              <a:rPr lang="ru-RU" dirty="0" smtClean="0">
                <a:latin typeface="Comic Sans MS" pitchFamily="66" charset="0"/>
              </a:rPr>
              <a:t/>
            </a:r>
            <a:br>
              <a:rPr lang="ru-RU" dirty="0" smtClean="0">
                <a:latin typeface="Comic Sans MS" pitchFamily="66" charset="0"/>
              </a:rPr>
            </a:br>
            <a:endParaRPr lang="ru-RU" dirty="0"/>
          </a:p>
        </p:txBody>
      </p:sp>
      <p:pic>
        <p:nvPicPr>
          <p:cNvPr id="4" name="Изображение 3" descr="IMG_27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311">
            <a:off x="147899" y="1438879"/>
            <a:ext cx="2767236" cy="1844824"/>
          </a:xfrm>
          <a:prstGeom prst="rect">
            <a:avLst/>
          </a:prstGeom>
        </p:spPr>
      </p:pic>
      <p:pic>
        <p:nvPicPr>
          <p:cNvPr id="5" name="Изображение 4" descr="IMG_24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27249">
            <a:off x="6177504" y="1456231"/>
            <a:ext cx="3064154" cy="2042769"/>
          </a:xfrm>
          <a:prstGeom prst="rect">
            <a:avLst/>
          </a:prstGeom>
        </p:spPr>
      </p:pic>
      <p:pic>
        <p:nvPicPr>
          <p:cNvPr id="6" name="Изображение 5" descr="IMG_279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56792"/>
            <a:ext cx="3024336" cy="2016224"/>
          </a:xfrm>
          <a:prstGeom prst="rect">
            <a:avLst/>
          </a:prstGeom>
        </p:spPr>
      </p:pic>
      <p:pic>
        <p:nvPicPr>
          <p:cNvPr id="9" name="Изображение 8" descr="IMG_271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6818">
            <a:off x="-244211" y="4263023"/>
            <a:ext cx="2933697" cy="1955798"/>
          </a:xfrm>
          <a:prstGeom prst="rect">
            <a:avLst/>
          </a:prstGeom>
        </p:spPr>
      </p:pic>
      <p:pic>
        <p:nvPicPr>
          <p:cNvPr id="7" name="Изображение 6" descr="IMG_279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788">
            <a:off x="1237779" y="2903066"/>
            <a:ext cx="3158800" cy="2105867"/>
          </a:xfrm>
          <a:prstGeom prst="rect">
            <a:avLst/>
          </a:prstGeom>
        </p:spPr>
      </p:pic>
      <p:pic>
        <p:nvPicPr>
          <p:cNvPr id="10" name="Изображение 9" descr="IMG_272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903900"/>
            <a:ext cx="2931150" cy="1954100"/>
          </a:xfrm>
          <a:prstGeom prst="rect">
            <a:avLst/>
          </a:prstGeom>
        </p:spPr>
      </p:pic>
      <p:pic>
        <p:nvPicPr>
          <p:cNvPr id="12" name="Изображение 11" descr="IMG_8318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5538">
            <a:off x="5371444" y="3911414"/>
            <a:ext cx="3562006" cy="2374671"/>
          </a:xfrm>
          <a:prstGeom prst="rect">
            <a:avLst/>
          </a:prstGeom>
        </p:spPr>
      </p:pic>
      <p:pic>
        <p:nvPicPr>
          <p:cNvPr id="11" name="Изображение 10" descr="IMG_2733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6825">
            <a:off x="3633073" y="4081711"/>
            <a:ext cx="3156472" cy="2104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3008313" cy="526380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err="1" smtClean="0"/>
              <a:t>Мусаелян</a:t>
            </a:r>
            <a:r>
              <a:rPr lang="ru-RU" sz="2400" u="sng" dirty="0" smtClean="0"/>
              <a:t> Тигран</a:t>
            </a:r>
            <a:endParaRPr lang="ru-RU" sz="2400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988840"/>
            <a:ext cx="3141985" cy="2952328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Хороший друг, вредный, веселый, всегда поможет в трудную минуту, любит читать и  играть в футбол.</a:t>
            </a:r>
            <a:endParaRPr lang="ru-RU" sz="1800" dirty="0"/>
          </a:p>
        </p:txBody>
      </p:sp>
      <p:pic>
        <p:nvPicPr>
          <p:cNvPr id="7" name="Изображение 6" descr="IMG_274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71866" y="1244758"/>
            <a:ext cx="6336706" cy="42244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670396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/>
              <a:t>Мухина Вероника</a:t>
            </a:r>
            <a:endParaRPr lang="ru-RU" sz="2400" u="sng" dirty="0"/>
          </a:p>
        </p:txBody>
      </p:sp>
      <p:pic>
        <p:nvPicPr>
          <p:cNvPr id="5" name="Содержимое 4" descr="x_8f69f3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79912" y="1124744"/>
            <a:ext cx="5050904" cy="39197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060848"/>
            <a:ext cx="3312368" cy="3312368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Трудолюбивая, увлекается экспериментальной биологией, собирает свою собственную библиотеку, веселая.</a:t>
            </a:r>
            <a:endParaRPr lang="ru-RU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958428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/>
              <a:t>Набойщиков Максим</a:t>
            </a:r>
            <a:endParaRPr lang="ru-RU" sz="2400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340768"/>
            <a:ext cx="3141985" cy="4785395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С виду тихоня, а на самом деле банка энергетики! Очень веселый и смешной. Ценит дружбу.</a:t>
            </a:r>
            <a:endParaRPr lang="ru-RU" sz="1800" dirty="0"/>
          </a:p>
        </p:txBody>
      </p:sp>
      <p:pic>
        <p:nvPicPr>
          <p:cNvPr id="5" name="Изображение 4" descr="IMG_28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9868" y="1370772"/>
            <a:ext cx="6228694" cy="41524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648072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err="1" smtClean="0"/>
              <a:t>Нафтулин</a:t>
            </a:r>
            <a:r>
              <a:rPr lang="ru-RU" sz="2400" u="sng" dirty="0" smtClean="0"/>
              <a:t> Лев</a:t>
            </a:r>
            <a:endParaRPr lang="ru-RU" sz="2400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916832"/>
            <a:ext cx="3528392" cy="3600400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Умный, дружелюбный, очень веселый, всегда поможет в трудную минуту, любит рисовать, не любит проводить время без дела, любит слушать музыку и не любит быть один.</a:t>
            </a:r>
          </a:p>
          <a:p>
            <a:pPr algn="just"/>
            <a:r>
              <a:rPr lang="ru-RU" sz="1800" dirty="0" smtClean="0"/>
              <a:t>Всегда чем-то хочет заняться, человек, с которым не бывает скучно.</a:t>
            </a:r>
            <a:endParaRPr lang="ru-RU" sz="1800" dirty="0"/>
          </a:p>
        </p:txBody>
      </p:sp>
      <p:pic>
        <p:nvPicPr>
          <p:cNvPr id="5" name="Изображение 4" descr="x_d473b6f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4664"/>
            <a:ext cx="3951199" cy="5921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670396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/>
              <a:t>Пика Дарья</a:t>
            </a:r>
            <a:endParaRPr lang="ru-RU" sz="2400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348880"/>
            <a:ext cx="3141985" cy="2376264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Хороший человек, который никогда не предаст, хорошо рисует, очень загадочная и никогда не грустит.</a:t>
            </a:r>
          </a:p>
          <a:p>
            <a:pPr algn="just"/>
            <a:r>
              <a:rPr lang="ru-RU" sz="1800" dirty="0" smtClean="0"/>
              <a:t>Мечтает стать режиссером-аниматором.</a:t>
            </a:r>
            <a:endParaRPr lang="ru-RU" sz="1800" dirty="0"/>
          </a:p>
        </p:txBody>
      </p:sp>
      <p:pic>
        <p:nvPicPr>
          <p:cNvPr id="5" name="Изображение 4" descr="x_09bc4cf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4664"/>
            <a:ext cx="4047289" cy="60659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526380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err="1" smtClean="0"/>
              <a:t>Рузина</a:t>
            </a:r>
            <a:r>
              <a:rPr lang="ru-RU" sz="2400" u="sng" dirty="0" smtClean="0"/>
              <a:t> Анна</a:t>
            </a:r>
            <a:endParaRPr lang="ru-RU" sz="2400" u="sng" dirty="0"/>
          </a:p>
        </p:txBody>
      </p:sp>
      <p:pic>
        <p:nvPicPr>
          <p:cNvPr id="5" name="Содержимое 4" descr="z_3ed0f29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7984" y="691960"/>
            <a:ext cx="3771397" cy="5637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2204864"/>
            <a:ext cx="3528392" cy="3096344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Человек, который помогает по всем вопросам учебы, хорошистка. Уважительно относится к учителям и к родителям. Любит животных.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670396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/>
              <a:t>Саркисян </a:t>
            </a:r>
            <a:r>
              <a:rPr lang="ru-RU" sz="2400" u="sng" dirty="0" err="1" smtClean="0"/>
              <a:t>Виолета</a:t>
            </a:r>
            <a:endParaRPr lang="ru-RU" sz="2400" u="sng" dirty="0"/>
          </a:p>
        </p:txBody>
      </p:sp>
      <p:pic>
        <p:nvPicPr>
          <p:cNvPr id="5" name="Содержимое 4" descr="x_c41d54c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51920" y="1700808"/>
            <a:ext cx="5039742" cy="34106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276872"/>
            <a:ext cx="3312368" cy="187220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1800" dirty="0" smtClean="0"/>
              <a:t>Очень творческий человек, хорошо танцует, веселая, очень искренняя, любит окружать себя людьми, не любит обман. Тяжело переживает проблемы, в такие минуты ей нужна поддержка близких друзей. </a:t>
            </a:r>
            <a:endParaRPr lang="ru-RU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598388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err="1" smtClean="0"/>
              <a:t>Сверчкова</a:t>
            </a:r>
            <a:r>
              <a:rPr lang="ru-RU" sz="2400" u="sng" dirty="0" smtClean="0"/>
              <a:t> Мария</a:t>
            </a:r>
            <a:endParaRPr lang="ru-RU" sz="2400" u="sng" dirty="0"/>
          </a:p>
        </p:txBody>
      </p:sp>
      <p:pic>
        <p:nvPicPr>
          <p:cNvPr id="5" name="Содержимое 4" descr="z_063ebef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764704"/>
            <a:ext cx="3478537" cy="5328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2204864"/>
            <a:ext cx="3600400" cy="2592288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Умная, с легкостью решает проблемы, красивая девочка.  Не лишена чувства юмора, всегда поможет в трудную минуту.</a:t>
            </a:r>
          </a:p>
          <a:p>
            <a:pPr algn="just"/>
            <a:r>
              <a:rPr lang="ru-RU" sz="1800" dirty="0" smtClean="0"/>
              <a:t>Всегда вежлива и деликатна, любит гулять с друзьями.</a:t>
            </a:r>
            <a:endParaRPr lang="ru-RU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526380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/>
              <a:t>Тарасова Елизавета</a:t>
            </a:r>
            <a:endParaRPr lang="ru-RU" sz="2400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772816"/>
            <a:ext cx="3384376" cy="4176464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Лиза никогда не останавливается перед трудностями. </a:t>
            </a:r>
            <a:r>
              <a:rPr lang="ru-RU" sz="1800" dirty="0"/>
              <a:t>Л</a:t>
            </a:r>
            <a:r>
              <a:rPr lang="ru-RU" sz="1800" dirty="0" smtClean="0"/>
              <a:t>юбит природу, кататься на горных лыжах и решать логические задачи. </a:t>
            </a:r>
            <a:r>
              <a:rPr lang="ru-RU" sz="1800" dirty="0"/>
              <a:t>В</a:t>
            </a:r>
            <a:r>
              <a:rPr lang="ru-RU" sz="1800" dirty="0" smtClean="0"/>
              <a:t> тоже время обожает большие города и мечтает съездить в Венецию. </a:t>
            </a:r>
            <a:endParaRPr lang="ru-RU" sz="1800" dirty="0"/>
          </a:p>
        </p:txBody>
      </p:sp>
      <p:pic>
        <p:nvPicPr>
          <p:cNvPr id="5" name="Изображение 4" descr="x_1b9a99c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72" y="548680"/>
            <a:ext cx="4545260" cy="56886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Breakawa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28596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6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526380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err="1" smtClean="0"/>
              <a:t>Ходжалиева</a:t>
            </a:r>
            <a:r>
              <a:rPr lang="ru-RU" sz="2400" u="sng" dirty="0" smtClean="0"/>
              <a:t> Марина</a:t>
            </a:r>
            <a:endParaRPr lang="ru-RU" sz="2400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060848"/>
            <a:ext cx="3168352" cy="2736304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Тихая, застенчивая девочка, но если с ней начать общаться ближе, то понимаешь, что это очень яркий человек. Очень хорошо говорит по-французски и обожает Париж.</a:t>
            </a:r>
            <a:endParaRPr lang="ru-RU" sz="1800" dirty="0"/>
          </a:p>
        </p:txBody>
      </p:sp>
      <p:pic>
        <p:nvPicPr>
          <p:cNvPr id="5" name="Изображение 4" descr="марина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268760"/>
            <a:ext cx="5376597" cy="40324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IMG_28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934">
            <a:off x="2919356" y="146639"/>
            <a:ext cx="3275519" cy="2183679"/>
          </a:xfrm>
          <a:prstGeom prst="rect">
            <a:avLst/>
          </a:prstGeom>
        </p:spPr>
      </p:pic>
      <p:pic>
        <p:nvPicPr>
          <p:cNvPr id="6" name="Изображение 5" descr="IMG_853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8089">
            <a:off x="201892" y="673025"/>
            <a:ext cx="3091272" cy="2060848"/>
          </a:xfrm>
          <a:prstGeom prst="rect">
            <a:avLst/>
          </a:prstGeom>
        </p:spPr>
      </p:pic>
      <p:pic>
        <p:nvPicPr>
          <p:cNvPr id="7" name="Изображение 6" descr="IMG_872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6466">
            <a:off x="3050722" y="4635501"/>
            <a:ext cx="3188383" cy="2125589"/>
          </a:xfrm>
          <a:prstGeom prst="rect">
            <a:avLst/>
          </a:prstGeom>
        </p:spPr>
      </p:pic>
      <p:pic>
        <p:nvPicPr>
          <p:cNvPr id="8" name="Изображение 7" descr="DSC0545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1181">
            <a:off x="6142987" y="443258"/>
            <a:ext cx="2544842" cy="2703784"/>
          </a:xfrm>
          <a:prstGeom prst="rect">
            <a:avLst/>
          </a:prstGeom>
        </p:spPr>
      </p:pic>
      <p:pic>
        <p:nvPicPr>
          <p:cNvPr id="10" name="Изображение 9" descr="IMG_849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204864"/>
            <a:ext cx="3563888" cy="2375925"/>
          </a:xfrm>
          <a:prstGeom prst="rect">
            <a:avLst/>
          </a:prstGeom>
        </p:spPr>
      </p:pic>
      <p:pic>
        <p:nvPicPr>
          <p:cNvPr id="11" name="Изображение 10" descr="IMG_648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8809">
            <a:off x="-156384" y="3311021"/>
            <a:ext cx="3071444" cy="2482581"/>
          </a:xfrm>
          <a:prstGeom prst="rect">
            <a:avLst/>
          </a:prstGeom>
        </p:spPr>
      </p:pic>
      <p:pic>
        <p:nvPicPr>
          <p:cNvPr id="9" name="Изображение 8" descr="IMG_7047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7779">
            <a:off x="6049567" y="3233913"/>
            <a:ext cx="2719998" cy="32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8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526380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err="1" smtClean="0"/>
              <a:t>Чинякова</a:t>
            </a:r>
            <a:r>
              <a:rPr lang="ru-RU" sz="2400" u="sng" dirty="0" smtClean="0"/>
              <a:t> Елена</a:t>
            </a:r>
            <a:endParaRPr lang="ru-RU" sz="2400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124744"/>
            <a:ext cx="3384376" cy="5001419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Мечтательная</a:t>
            </a:r>
          </a:p>
          <a:p>
            <a:r>
              <a:rPr lang="ru-RU" sz="2000" dirty="0" smtClean="0"/>
              <a:t>Романтичная</a:t>
            </a:r>
          </a:p>
          <a:p>
            <a:r>
              <a:rPr lang="ru-RU" sz="2000" dirty="0" smtClean="0"/>
              <a:t>Умная</a:t>
            </a:r>
          </a:p>
          <a:p>
            <a:r>
              <a:rPr lang="ru-RU" sz="2000" dirty="0" smtClean="0"/>
              <a:t>Хранительница нашего журнала</a:t>
            </a:r>
          </a:p>
          <a:p>
            <a:endParaRPr lang="ru-RU" sz="2000" dirty="0"/>
          </a:p>
        </p:txBody>
      </p:sp>
      <p:pic>
        <p:nvPicPr>
          <p:cNvPr id="7" name="Содержимое 6" descr="x_de3eee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51920" y="980728"/>
            <a:ext cx="5039742" cy="34275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3008313" cy="598388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err="1" smtClean="0"/>
              <a:t>Шеенкова</a:t>
            </a:r>
            <a:r>
              <a:rPr lang="ru-RU" sz="2400" u="sng" dirty="0" smtClean="0"/>
              <a:t> Алина</a:t>
            </a:r>
            <a:endParaRPr lang="ru-RU" sz="2400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1916832"/>
            <a:ext cx="3456384" cy="2592288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Это удивительно аккуратный, правильный, но в тоже время незаурядный человек. Улыбчивая, добрая, с юмором. Светловолосая красавица, вездесущая и общительная, тихая и спокойная.</a:t>
            </a:r>
            <a:endParaRPr lang="ru-RU" sz="1800" dirty="0"/>
          </a:p>
        </p:txBody>
      </p:sp>
      <p:pic>
        <p:nvPicPr>
          <p:cNvPr id="6" name="Изображение 5" descr="IMG_689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556792"/>
            <a:ext cx="4860540" cy="324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598388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/>
              <a:t>Шубин Михаил</a:t>
            </a:r>
            <a:endParaRPr lang="ru-RU" sz="2400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2060848"/>
            <a:ext cx="3312368" cy="3024336"/>
          </a:xfrm>
        </p:spPr>
        <p:txBody>
          <a:bodyPr>
            <a:normAutofit/>
          </a:bodyPr>
          <a:lstStyle/>
          <a:p>
            <a:pPr algn="just"/>
            <a:r>
              <a:rPr lang="ru-RU" sz="1800" dirty="0" err="1" smtClean="0"/>
              <a:t>Филосов</a:t>
            </a:r>
            <a:r>
              <a:rPr lang="ru-RU" sz="1800" dirty="0" smtClean="0"/>
              <a:t>, иногда упрямый, в общем умный. Думает, что социализм лучше всего. Верный и надежный. Может говорить не останавливаясь , если тема ему интересна, но в тоже время умеет слушать.</a:t>
            </a:r>
            <a:endParaRPr lang="ru-RU" sz="1800" dirty="0"/>
          </a:p>
        </p:txBody>
      </p:sp>
      <p:pic>
        <p:nvPicPr>
          <p:cNvPr id="5" name="Изображение 4" descr="x_fa4756c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92696"/>
            <a:ext cx="4029912" cy="5373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1196752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1 класс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>
          <a:xfrm>
            <a:off x="4644008" y="1196752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8 класс</a:t>
            </a:r>
            <a:endParaRPr lang="ru-RU" sz="3200" dirty="0"/>
          </a:p>
        </p:txBody>
      </p:sp>
      <p:pic>
        <p:nvPicPr>
          <p:cNvPr id="10" name="Содержимое 9" descr="x_23c0ed8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2060848"/>
            <a:ext cx="3385256" cy="42879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6613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Начало</a:t>
            </a:r>
            <a:endParaRPr lang="ru-RU" sz="4000" dirty="0"/>
          </a:p>
        </p:txBody>
      </p:sp>
      <p:pic>
        <p:nvPicPr>
          <p:cNvPr id="9" name="Содержимое 8" descr="DSC0545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46829" y="2060848"/>
            <a:ext cx="3979836" cy="42971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ru-RU" sz="4400" dirty="0" smtClean="0"/>
              <a:t>1 сентября</a:t>
            </a:r>
            <a:endParaRPr lang="ru-RU" sz="4400" dirty="0"/>
          </a:p>
        </p:txBody>
      </p:sp>
      <p:pic>
        <p:nvPicPr>
          <p:cNvPr id="4" name="Содержимое 3" descr="DSC0548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340768"/>
            <a:ext cx="7416824" cy="49359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476672"/>
            <a:ext cx="7859216" cy="141783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«Живи так, как будто ты умрёшь завтра. Учись так, как будто ты будешь жить вечно».</a:t>
            </a:r>
            <a:endParaRPr lang="ru-RU" sz="2800" dirty="0"/>
          </a:p>
        </p:txBody>
      </p:sp>
      <p:pic>
        <p:nvPicPr>
          <p:cNvPr id="1026" name="Picture 2" descr="C:\Users\Acer\Pictures\8 А\IMG_27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44824"/>
            <a:ext cx="6336704" cy="42244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dirty="0" smtClean="0"/>
              <a:t>Выступления</a:t>
            </a:r>
            <a:endParaRPr lang="ru-RU" dirty="0"/>
          </a:p>
        </p:txBody>
      </p:sp>
      <p:pic>
        <p:nvPicPr>
          <p:cNvPr id="17" name="Рисунок 16" descr="IMG_7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412776"/>
            <a:ext cx="3789194" cy="44644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" name="Изображение 1" descr="P111029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4764021" cy="3573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Олимпиады</a:t>
            </a:r>
            <a:endParaRPr lang="ru-RU" dirty="0"/>
          </a:p>
        </p:txBody>
      </p:sp>
      <p:pic>
        <p:nvPicPr>
          <p:cNvPr id="4" name="Изображение 3" descr="IMG_23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060848"/>
            <a:ext cx="5359524" cy="3573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Изображение 4" descr="IMG_241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28567" y="2192863"/>
            <a:ext cx="4680522" cy="31203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5998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504" y="260648"/>
            <a:ext cx="8534400" cy="854773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«Ключом ко всякой науке является вопросительный знак»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IMG_44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8108181" cy="5429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758952"/>
          </a:xfrm>
        </p:spPr>
        <p:txBody>
          <a:bodyPr>
            <a:noAutofit/>
          </a:bodyPr>
          <a:lstStyle/>
          <a:p>
            <a:r>
              <a:rPr lang="ru-RU" sz="2800" dirty="0" smtClean="0"/>
              <a:t>«Никогда счастье не ставило человека на такую высоту, чтобы он не нуждался в друге». </a:t>
            </a:r>
            <a:endParaRPr lang="ru-RU" sz="2800" dirty="0"/>
          </a:p>
        </p:txBody>
      </p:sp>
      <p:pic>
        <p:nvPicPr>
          <p:cNvPr id="6" name="Содержимое 5" descr="IMG_4295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-12383" y="2324751"/>
            <a:ext cx="4607753" cy="30718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Содержимое 4" descr="IMG_4345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20072" y="1556792"/>
            <a:ext cx="3121025" cy="46815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IMG_28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477271"/>
            <a:ext cx="3526818" cy="2351212"/>
          </a:xfrm>
          <a:prstGeom prst="rect">
            <a:avLst/>
          </a:prstGeom>
        </p:spPr>
      </p:pic>
      <p:pic>
        <p:nvPicPr>
          <p:cNvPr id="4" name="Изображение 3" descr="IMG_28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650">
            <a:off x="3234234" y="-156404"/>
            <a:ext cx="4108512" cy="2739008"/>
          </a:xfrm>
          <a:prstGeom prst="rect">
            <a:avLst/>
          </a:prstGeom>
        </p:spPr>
      </p:pic>
      <p:pic>
        <p:nvPicPr>
          <p:cNvPr id="2" name="Изображение 1" descr="IMG_852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5356">
            <a:off x="-92878" y="3023257"/>
            <a:ext cx="3784476" cy="2522984"/>
          </a:xfrm>
          <a:prstGeom prst="rect">
            <a:avLst/>
          </a:prstGeom>
        </p:spPr>
      </p:pic>
      <p:pic>
        <p:nvPicPr>
          <p:cNvPr id="5" name="Изображение 4" descr="IMG_281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8959">
            <a:off x="5808002" y="1289709"/>
            <a:ext cx="3634910" cy="2423273"/>
          </a:xfrm>
          <a:prstGeom prst="rect">
            <a:avLst/>
          </a:prstGeom>
        </p:spPr>
      </p:pic>
      <p:pic>
        <p:nvPicPr>
          <p:cNvPr id="6" name="Изображение 5" descr="IMG_271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7805">
            <a:off x="83609" y="320872"/>
            <a:ext cx="3847356" cy="2564904"/>
          </a:xfrm>
          <a:prstGeom prst="rect">
            <a:avLst/>
          </a:prstGeom>
        </p:spPr>
      </p:pic>
      <p:pic>
        <p:nvPicPr>
          <p:cNvPr id="3" name="Изображение 2" descr="IMG_276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636912"/>
            <a:ext cx="3352428" cy="2234952"/>
          </a:xfrm>
          <a:prstGeom prst="rect">
            <a:avLst/>
          </a:prstGeom>
        </p:spPr>
      </p:pic>
      <p:pic>
        <p:nvPicPr>
          <p:cNvPr id="7" name="Изображение 6" descr="IMG_2035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609">
            <a:off x="5584155" y="4530549"/>
            <a:ext cx="313234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4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99992" y="5013176"/>
            <a:ext cx="4186808" cy="1152128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«Постоянная учеба есть учеба не целый, но каждый день». </a:t>
            </a:r>
            <a:endParaRPr lang="ru-RU" sz="2400" dirty="0"/>
          </a:p>
        </p:txBody>
      </p:sp>
      <p:pic>
        <p:nvPicPr>
          <p:cNvPr id="2050" name="Picture 2" descr="C:\Users\Acer\Pictures\8 А\IMG_27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404664"/>
            <a:ext cx="5111750" cy="34078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Изображение 2" descr="IMG_278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7" t="2579" r="21724" b="-1063"/>
          <a:stretch/>
        </p:blipFill>
        <p:spPr>
          <a:xfrm>
            <a:off x="417724" y="1554174"/>
            <a:ext cx="3024329" cy="42510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260648"/>
            <a:ext cx="8534400" cy="758825"/>
          </a:xfrm>
        </p:spPr>
        <p:txBody>
          <a:bodyPr>
            <a:noAutofit/>
          </a:bodyPr>
          <a:lstStyle/>
          <a:p>
            <a:r>
              <a:rPr lang="ru-RU" sz="4000" dirty="0" smtClean="0"/>
              <a:t>Экскурсии</a:t>
            </a:r>
            <a:endParaRPr lang="ru-RU" sz="4000" dirty="0"/>
          </a:p>
        </p:txBody>
      </p:sp>
      <p:pic>
        <p:nvPicPr>
          <p:cNvPr id="3" name="Рисунок 2" descr="IMG_84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8429684" cy="5429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85720" y="214290"/>
            <a:ext cx="8534400" cy="773135"/>
          </a:xfrm>
        </p:spPr>
        <p:txBody>
          <a:bodyPr>
            <a:noAutofit/>
          </a:bodyPr>
          <a:lstStyle/>
          <a:p>
            <a:r>
              <a:rPr lang="ru-RU" sz="4000" dirty="0" smtClean="0"/>
              <a:t>Экскурсии</a:t>
            </a:r>
            <a:endParaRPr lang="ru-RU" sz="4000" dirty="0"/>
          </a:p>
        </p:txBody>
      </p:sp>
      <p:pic>
        <p:nvPicPr>
          <p:cNvPr id="5" name="Рисунок 4" descr="IMG_4285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071546"/>
            <a:ext cx="8429684" cy="5643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4653136"/>
            <a:ext cx="4608512" cy="1512168"/>
          </a:xfrm>
        </p:spPr>
        <p:txBody>
          <a:bodyPr>
            <a:noAutofit/>
          </a:bodyPr>
          <a:lstStyle/>
          <a:p>
            <a:pPr algn="just"/>
            <a:r>
              <a:rPr lang="ru-RU" b="0" dirty="0" smtClean="0"/>
              <a:t>«Ничто не является в такой мере выражением нашей свободной воли, как привязанность и дружба».</a:t>
            </a:r>
            <a:endParaRPr lang="ru-RU" b="0" dirty="0"/>
          </a:p>
        </p:txBody>
      </p:sp>
      <p:pic>
        <p:nvPicPr>
          <p:cNvPr id="5" name="Содержимое 4" descr="IMG_83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19872" y="476672"/>
            <a:ext cx="5111750" cy="34089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6" name="Picture 2" descr="C:\Documents and Settings\Admin\Рабочий стол\визитка класса\Даша\2011_01_21\IMG_4288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2592288" cy="38884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670396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/>
              <a:t>Антонов Александр</a:t>
            </a:r>
            <a:endParaRPr lang="ru-RU" sz="2400" u="sng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85720" y="1071546"/>
            <a:ext cx="3152329" cy="518457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Умный. Дотошный.</a:t>
            </a:r>
          </a:p>
          <a:p>
            <a:r>
              <a:rPr lang="ru-RU" sz="2000" dirty="0" smtClean="0"/>
              <a:t> Всегда ответственный.</a:t>
            </a:r>
          </a:p>
          <a:p>
            <a:r>
              <a:rPr lang="ru-RU" sz="2000" dirty="0" smtClean="0"/>
              <a:t>Увлекается многими науками.</a:t>
            </a:r>
          </a:p>
          <a:p>
            <a:r>
              <a:rPr lang="ru-RU" sz="2000" dirty="0" smtClean="0"/>
              <a:t> Любит знания получать из книг.  </a:t>
            </a:r>
            <a:endParaRPr lang="ru-RU" sz="2000" dirty="0"/>
          </a:p>
        </p:txBody>
      </p:sp>
      <p:pic>
        <p:nvPicPr>
          <p:cNvPr id="3" name="Изображение 2" descr="x_b633488a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340768"/>
            <a:ext cx="4395294" cy="3384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3008313" cy="526380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/>
              <a:t>Баров Дмитрий</a:t>
            </a:r>
            <a:endParaRPr lang="ru-RU" sz="2400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340768"/>
            <a:ext cx="3213993" cy="4032448"/>
          </a:xfrm>
        </p:spPr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800" dirty="0" smtClean="0"/>
              <a:t> Умный</a:t>
            </a:r>
          </a:p>
          <a:p>
            <a:pPr algn="just">
              <a:buFont typeface="Arial" pitchFamily="34" charset="0"/>
              <a:buChar char="•"/>
            </a:pPr>
            <a:r>
              <a:rPr lang="ru-RU" sz="1800" dirty="0" smtClean="0"/>
              <a:t> Веселый</a:t>
            </a:r>
          </a:p>
          <a:p>
            <a:pPr algn="just">
              <a:buFont typeface="Arial" pitchFamily="34" charset="0"/>
              <a:buChar char="•"/>
            </a:pPr>
            <a:r>
              <a:rPr lang="ru-RU" sz="1800" dirty="0" smtClean="0"/>
              <a:t> Хороший и добрый человек</a:t>
            </a:r>
          </a:p>
          <a:p>
            <a:pPr algn="just">
              <a:buFont typeface="Arial" pitchFamily="34" charset="0"/>
              <a:buChar char="•"/>
            </a:pPr>
            <a:r>
              <a:rPr lang="ru-RU" sz="1800" dirty="0" smtClean="0"/>
              <a:t> Преданный друг</a:t>
            </a:r>
          </a:p>
          <a:p>
            <a:pPr algn="just">
              <a:buFont typeface="Arial" pitchFamily="34" charset="0"/>
              <a:buChar char="•"/>
            </a:pPr>
            <a:r>
              <a:rPr lang="ru-RU" sz="1800" dirty="0" smtClean="0"/>
              <a:t> Всегда поможет и поддержит</a:t>
            </a:r>
            <a:endParaRPr lang="ru-RU" sz="1800" dirty="0"/>
          </a:p>
        </p:txBody>
      </p:sp>
      <p:pic>
        <p:nvPicPr>
          <p:cNvPr id="5" name="Изображение 4" descr="x_ba04e0e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9" t="-285" r="21184"/>
          <a:stretch/>
        </p:blipFill>
        <p:spPr>
          <a:xfrm>
            <a:off x="4211960" y="764704"/>
            <a:ext cx="4244086" cy="51326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3008313" cy="886420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/>
              <a:t>Виноградов  Александр</a:t>
            </a:r>
            <a:endParaRPr lang="ru-RU" sz="2400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204864"/>
            <a:ext cx="3141985" cy="2016224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Добрый мальчик, который пытается помогать решать проблемы своим друзьям.  Когда в хорошем настроении, можно отлично повеселиться вместе с ним. Сам он -хороший человек.</a:t>
            </a:r>
            <a:endParaRPr lang="ru-RU" sz="1800" dirty="0"/>
          </a:p>
        </p:txBody>
      </p:sp>
      <p:pic>
        <p:nvPicPr>
          <p:cNvPr id="6" name="Изображение 5" descr="IMG_869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5" t="11514"/>
          <a:stretch/>
        </p:blipFill>
        <p:spPr>
          <a:xfrm>
            <a:off x="5868144" y="692696"/>
            <a:ext cx="2142929" cy="53941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598388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/>
              <a:t>Власов Валерий</a:t>
            </a:r>
            <a:endParaRPr lang="ru-RU" sz="2400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340768"/>
            <a:ext cx="3141985" cy="3600400"/>
          </a:xfrm>
        </p:spPr>
        <p:txBody>
          <a:bodyPr/>
          <a:lstStyle/>
          <a:p>
            <a:pPr algn="just"/>
            <a:r>
              <a:rPr lang="ru-RU" sz="2000" dirty="0" smtClean="0"/>
              <a:t>Наш чемпион! Верный друг. Очень смышлёный и активный.  Никогда не оставит тебя в беде.</a:t>
            </a:r>
          </a:p>
          <a:p>
            <a:endParaRPr lang="ru-RU" dirty="0"/>
          </a:p>
        </p:txBody>
      </p:sp>
      <p:pic>
        <p:nvPicPr>
          <p:cNvPr id="6" name="Изображение 5" descr="x_1225f3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692696"/>
            <a:ext cx="3564396" cy="4752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3008313" cy="526380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/>
              <a:t>Егорова Алена</a:t>
            </a:r>
            <a:endParaRPr lang="ru-RU" sz="2400" u="sng" dirty="0"/>
          </a:p>
        </p:txBody>
      </p:sp>
      <p:pic>
        <p:nvPicPr>
          <p:cNvPr id="5" name="Содержимое 4" descr="z_21b248c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07904" y="764704"/>
            <a:ext cx="5238741" cy="34890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908720"/>
            <a:ext cx="3312368" cy="521744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Веселая</a:t>
            </a:r>
          </a:p>
          <a:p>
            <a:r>
              <a:rPr lang="ru-RU" sz="2000" dirty="0" smtClean="0"/>
              <a:t>Оптимистичная</a:t>
            </a:r>
          </a:p>
          <a:p>
            <a:r>
              <a:rPr lang="ru-RU" sz="2000" dirty="0" smtClean="0"/>
              <a:t>Творческая </a:t>
            </a:r>
          </a:p>
          <a:p>
            <a:r>
              <a:rPr lang="ru-RU" sz="2000" dirty="0" smtClean="0"/>
              <a:t>Отличный и надежный друг</a:t>
            </a:r>
          </a:p>
          <a:p>
            <a:r>
              <a:rPr lang="ru-RU" sz="2000" dirty="0" smtClean="0"/>
              <a:t>Никогда не подведет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Чернильница.thmx</Template>
  <TotalTime>944</TotalTime>
  <Words>804</Words>
  <Application>Microsoft Office PowerPoint</Application>
  <PresentationFormat>Экран (4:3)</PresentationFormat>
  <Paragraphs>91</Paragraphs>
  <Slides>43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8 А класс</vt:lpstr>
      <vt:lpstr>«Дружба может соединять лишь достойных людей». </vt:lpstr>
      <vt:lpstr>Презентация PowerPoint</vt:lpstr>
      <vt:lpstr>Презентация PowerPoint</vt:lpstr>
      <vt:lpstr>Антонов Александр</vt:lpstr>
      <vt:lpstr>Баров Дмитрий</vt:lpstr>
      <vt:lpstr>Виноградов  Александр</vt:lpstr>
      <vt:lpstr>Власов Валерий</vt:lpstr>
      <vt:lpstr>Егорова Алена</vt:lpstr>
      <vt:lpstr>Жданова Надежда</vt:lpstr>
      <vt:lpstr>Захарова София</vt:lpstr>
      <vt:lpstr>Зырянова Елизавета</vt:lpstr>
      <vt:lpstr>Иванова Алена</vt:lpstr>
      <vt:lpstr>Иванов Алекс</vt:lpstr>
      <vt:lpstr>Сергей Калачев</vt:lpstr>
      <vt:lpstr>Калашников Никита</vt:lpstr>
      <vt:lpstr>Карпунькина Мария</vt:lpstr>
      <vt:lpstr>Карпунькина Юлия</vt:lpstr>
      <vt:lpstr>Кораблева Елизавета</vt:lpstr>
      <vt:lpstr>Мусаелян Тигран</vt:lpstr>
      <vt:lpstr>Мухина Вероника</vt:lpstr>
      <vt:lpstr>Набойщиков Максим</vt:lpstr>
      <vt:lpstr>Нафтулин Лев</vt:lpstr>
      <vt:lpstr>Пика Дарья</vt:lpstr>
      <vt:lpstr>Рузина Анна</vt:lpstr>
      <vt:lpstr>Саркисян Виолета</vt:lpstr>
      <vt:lpstr>Сверчкова Мария</vt:lpstr>
      <vt:lpstr>Тарасова Елизавета</vt:lpstr>
      <vt:lpstr>Ходжалиева Марина</vt:lpstr>
      <vt:lpstr>Чинякова Елена</vt:lpstr>
      <vt:lpstr>Шеенкова Алина</vt:lpstr>
      <vt:lpstr>Шубин Михаил</vt:lpstr>
      <vt:lpstr>Начало</vt:lpstr>
      <vt:lpstr>1 сентября</vt:lpstr>
      <vt:lpstr>Презентация PowerPoint</vt:lpstr>
      <vt:lpstr>Выступления</vt:lpstr>
      <vt:lpstr>Олимпиады</vt:lpstr>
      <vt:lpstr>«Ключом ко всякой науке является вопросительный знак».</vt:lpstr>
      <vt:lpstr>«Никогда счастье не ставило человека на такую высоту, чтобы он не нуждался в друге». </vt:lpstr>
      <vt:lpstr>Презентация PowerPoint</vt:lpstr>
      <vt:lpstr>Экскурсии</vt:lpstr>
      <vt:lpstr>Экскурсии</vt:lpstr>
      <vt:lpstr>«Ничто не является в такой мере выражением нашей свободной воли, как привязанность и дружба».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Acer</dc:creator>
  <cp:lastModifiedBy>User</cp:lastModifiedBy>
  <cp:revision>54</cp:revision>
  <dcterms:created xsi:type="dcterms:W3CDTF">2011-03-06T10:27:35Z</dcterms:created>
  <dcterms:modified xsi:type="dcterms:W3CDTF">2011-06-06T20:20:20Z</dcterms:modified>
</cp:coreProperties>
</file>